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6"/>
  </p:notes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BF500-7CA8-4A0D-BD50-793B39F6E11E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44BA7B-4822-4B80-98BF-FD5B886222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44BA7B-4822-4B80-98BF-FD5B8862226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44BA7B-4822-4B80-98BF-FD5B88622268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44BA7B-4822-4B80-98BF-FD5B88622268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44BA7B-4822-4B80-98BF-FD5B88622268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0"/>
            <a:lum/>
          </a:blip>
          <a:srcRect/>
          <a:stretch>
            <a:fillRect t="-4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50F759B-E1BB-495F-9B8E-A3B12095C335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D1C410A-17AE-410C-A99B-A8BC6A0C06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5000"/>
            <a:lum/>
          </a:blip>
          <a:srcRect/>
          <a:stretch>
            <a:fillRect t="-4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1600200"/>
            <a:ext cx="6400800" cy="1752600"/>
          </a:xfrm>
        </p:spPr>
        <p:txBody>
          <a:bodyPr/>
          <a:lstStyle/>
          <a:p>
            <a:r>
              <a:rPr lang="en-US" dirty="0" smtClean="0"/>
              <a:t>Cory Mills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8229600" cy="1470025"/>
          </a:xfrm>
        </p:spPr>
        <p:txBody>
          <a:bodyPr/>
          <a:lstStyle/>
          <a:p>
            <a:r>
              <a:rPr lang="en-US" dirty="0" smtClean="0"/>
              <a:t>Trinidad and Tobago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5000"/>
            <a:lum/>
          </a:blip>
          <a:srcRect/>
          <a:stretch>
            <a:fillRect t="-4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Trinidad Has…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strong economy</a:t>
            </a:r>
          </a:p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large supply of natural gas</a:t>
            </a:r>
          </a:p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Culturally diverse population</a:t>
            </a:r>
          </a:p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strong government</a:t>
            </a:r>
          </a:p>
          <a:p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Protected lands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tile tx="0" ty="0" sx="100000" sy="100000" flip="x" algn="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3962400" y="1143000"/>
            <a:ext cx="2590800" cy="2514600"/>
          </a:xfrm>
          <a:prstGeom prst="ellipse">
            <a:avLst/>
          </a:prstGeom>
          <a:gradFill flip="none" rotWithShape="1">
            <a:gsLst>
              <a:gs pos="16000">
                <a:srgbClr val="0070C0"/>
              </a:gs>
              <a:gs pos="72000">
                <a:schemeClr val="bg1"/>
              </a:gs>
              <a:gs pos="100000">
                <a:schemeClr val="bg1"/>
              </a:gs>
            </a:gsLst>
            <a:lin ang="10800000" scaled="0"/>
            <a:tileRect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Tourism</a:t>
            </a:r>
          </a:p>
          <a:p>
            <a:pPr algn="ctr"/>
            <a:endParaRPr lang="en-US" dirty="0">
              <a:solidFill>
                <a:schemeClr val="tx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Eco       Cultural</a:t>
            </a:r>
            <a:endParaRPr lang="en-US" dirty="0">
              <a:solidFill>
                <a:schemeClr val="tx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cxnSp>
        <p:nvCxnSpPr>
          <p:cNvPr id="36" name="Shape 35"/>
          <p:cNvCxnSpPr>
            <a:stCxn id="11" idx="1"/>
          </p:cNvCxnSpPr>
          <p:nvPr/>
        </p:nvCxnSpPr>
        <p:spPr>
          <a:xfrm rot="10800000">
            <a:off x="4572000" y="2971800"/>
            <a:ext cx="1600200" cy="2590800"/>
          </a:xfrm>
          <a:prstGeom prst="curvedConnector2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81000" y="228600"/>
            <a:ext cx="8382000" cy="4267200"/>
          </a:xfrm>
          <a:prstGeom prst="rect">
            <a:avLst/>
          </a:prstGeom>
          <a:noFill/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Trinidad Economy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33400" y="762000"/>
            <a:ext cx="3352800" cy="3276600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Production of Natural Ga</a:t>
            </a:r>
            <a:r>
              <a:rPr lang="en-US" dirty="0">
                <a:solidFill>
                  <a:schemeClr val="tx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</a:t>
            </a:r>
            <a:r>
              <a:rPr lang="en-US" dirty="0" smtClean="0">
                <a:solidFill>
                  <a:schemeClr val="tx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and  Mineral Resources</a:t>
            </a:r>
            <a:endParaRPr lang="en-US" dirty="0">
              <a:solidFill>
                <a:schemeClr val="tx1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Oval 9"/>
          <p:cNvSpPr/>
          <p:nvPr/>
        </p:nvSpPr>
        <p:spPr>
          <a:xfrm>
            <a:off x="6629400" y="1371600"/>
            <a:ext cx="1905000" cy="1828800"/>
          </a:xfrm>
          <a:prstGeom prst="ellips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Agriculture</a:t>
            </a:r>
            <a:endParaRPr lang="en-US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172200" y="5143500"/>
            <a:ext cx="2514600" cy="838200"/>
          </a:xfrm>
          <a:prstGeom prst="rect">
            <a:avLst/>
          </a:prstGeom>
          <a:solidFill>
            <a:schemeClr val="bg2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Natural Land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/>
          <p:cNvCxnSpPr>
            <a:stCxn id="8" idx="4"/>
          </p:cNvCxnSpPr>
          <p:nvPr/>
        </p:nvCxnSpPr>
        <p:spPr>
          <a:xfrm rot="16200000" flipH="1">
            <a:off x="3924300" y="2324100"/>
            <a:ext cx="1143000" cy="4572000"/>
          </a:xfrm>
          <a:prstGeom prst="straightConnector1">
            <a:avLst/>
          </a:prstGeom>
          <a:ln w="98425"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16200000" flipH="1">
            <a:off x="5676900" y="3619500"/>
            <a:ext cx="1676400" cy="14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0" idx="4"/>
          </p:cNvCxnSpPr>
          <p:nvPr/>
        </p:nvCxnSpPr>
        <p:spPr>
          <a:xfrm rot="16200000" flipH="1">
            <a:off x="6648450" y="4133850"/>
            <a:ext cx="2057400" cy="1905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838200" y="5143500"/>
            <a:ext cx="2590800" cy="838200"/>
          </a:xfrm>
          <a:prstGeom prst="rect">
            <a:avLst/>
          </a:prstGeom>
          <a:solidFill>
            <a:schemeClr val="bg2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Political Official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8" name="Straight Arrow Connector 27"/>
          <p:cNvCxnSpPr>
            <a:stCxn id="21" idx="0"/>
            <a:endCxn id="8" idx="4"/>
          </p:cNvCxnSpPr>
          <p:nvPr/>
        </p:nvCxnSpPr>
        <p:spPr>
          <a:xfrm rot="5400000" flipH="1" flipV="1">
            <a:off x="1619250" y="4552950"/>
            <a:ext cx="1104900" cy="76200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21" idx="0"/>
          </p:cNvCxnSpPr>
          <p:nvPr/>
        </p:nvCxnSpPr>
        <p:spPr>
          <a:xfrm rot="5400000" flipH="1" flipV="1">
            <a:off x="2686050" y="2343150"/>
            <a:ext cx="2247900" cy="33528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tile tx="0" ty="0" sx="100000" sy="100000" flip="x" algn="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Curved Connector 47"/>
          <p:cNvCxnSpPr>
            <a:stCxn id="8" idx="5"/>
            <a:endCxn id="11" idx="0"/>
          </p:cNvCxnSpPr>
          <p:nvPr/>
        </p:nvCxnSpPr>
        <p:spPr>
          <a:xfrm rot="16200000" flipH="1">
            <a:off x="4619973" y="2333972"/>
            <a:ext cx="1584747" cy="4034307"/>
          </a:xfrm>
          <a:prstGeom prst="curvedConnector3">
            <a:avLst>
              <a:gd name="adj1" fmla="val 31387"/>
            </a:avLst>
          </a:prstGeom>
          <a:ln w="38100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Shape 40"/>
          <p:cNvCxnSpPr>
            <a:stCxn id="16" idx="1"/>
            <a:endCxn id="8" idx="3"/>
          </p:cNvCxnSpPr>
          <p:nvPr/>
        </p:nvCxnSpPr>
        <p:spPr>
          <a:xfrm rot="10800000">
            <a:off x="1024408" y="3558754"/>
            <a:ext cx="2709393" cy="1051347"/>
          </a:xfrm>
          <a:prstGeom prst="curvedConnector2">
            <a:avLst/>
          </a:prstGeom>
          <a:ln w="38100">
            <a:solidFill>
              <a:srgbClr val="FF0000"/>
            </a:solidFill>
            <a:prstDash val="soli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6172200" y="5143500"/>
            <a:ext cx="2514600" cy="838200"/>
          </a:xfrm>
          <a:prstGeom prst="rect">
            <a:avLst/>
          </a:prstGeom>
          <a:solidFill>
            <a:schemeClr val="bg2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Natural Land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1000" y="228600"/>
            <a:ext cx="8382000" cy="4267200"/>
          </a:xfrm>
          <a:prstGeom prst="rect">
            <a:avLst/>
          </a:prstGeom>
          <a:noFill/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Trinidad Economy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33400" y="762000"/>
            <a:ext cx="3352800" cy="3276600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Production of Natural Ga</a:t>
            </a:r>
            <a:r>
              <a:rPr lang="en-US" dirty="0">
                <a:solidFill>
                  <a:schemeClr val="tx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s</a:t>
            </a:r>
            <a:r>
              <a:rPr lang="en-US" dirty="0" smtClean="0">
                <a:solidFill>
                  <a:schemeClr val="tx1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and  Mineral Resources</a:t>
            </a:r>
            <a:endParaRPr lang="en-US" dirty="0">
              <a:solidFill>
                <a:schemeClr val="tx1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Oval 8"/>
          <p:cNvSpPr/>
          <p:nvPr/>
        </p:nvSpPr>
        <p:spPr>
          <a:xfrm>
            <a:off x="3962400" y="990600"/>
            <a:ext cx="2895600" cy="2819400"/>
          </a:xfrm>
          <a:prstGeom prst="ellipse">
            <a:avLst/>
          </a:prstGeom>
          <a:gradFill flip="none" rotWithShape="1">
            <a:gsLst>
              <a:gs pos="0">
                <a:srgbClr val="0070C0"/>
              </a:gs>
              <a:gs pos="32000">
                <a:schemeClr val="bg1"/>
              </a:gs>
              <a:gs pos="100000">
                <a:schemeClr val="bg1"/>
              </a:gs>
            </a:gsLst>
            <a:lin ang="10800000" scaled="0"/>
            <a:tileRect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Tourism</a:t>
            </a:r>
          </a:p>
          <a:p>
            <a:pPr algn="ctr"/>
            <a:endParaRPr lang="en-US" dirty="0">
              <a:solidFill>
                <a:schemeClr val="tx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Eco           Cultural</a:t>
            </a:r>
            <a:endParaRPr lang="en-US" dirty="0">
              <a:solidFill>
                <a:schemeClr val="tx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Oval 9"/>
          <p:cNvSpPr/>
          <p:nvPr/>
        </p:nvSpPr>
        <p:spPr>
          <a:xfrm>
            <a:off x="7162800" y="1371600"/>
            <a:ext cx="1295400" cy="1143000"/>
          </a:xfrm>
          <a:prstGeom prst="ellips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Agro.</a:t>
            </a:r>
            <a:endParaRPr lang="en-US" dirty="0">
              <a:solidFill>
                <a:schemeClr val="tx1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cxnSp>
        <p:nvCxnSpPr>
          <p:cNvPr id="15" name="Straight Arrow Connector 14"/>
          <p:cNvCxnSpPr>
            <a:stCxn id="9" idx="5"/>
          </p:cNvCxnSpPr>
          <p:nvPr/>
        </p:nvCxnSpPr>
        <p:spPr>
          <a:xfrm rot="16200000" flipH="1">
            <a:off x="5944229" y="3886828"/>
            <a:ext cx="1784491" cy="80505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0" idx="4"/>
          </p:cNvCxnSpPr>
          <p:nvPr/>
        </p:nvCxnSpPr>
        <p:spPr>
          <a:xfrm rot="5400000">
            <a:off x="6419850" y="3867150"/>
            <a:ext cx="2743200" cy="381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838200" y="5143500"/>
            <a:ext cx="2590800" cy="838200"/>
          </a:xfrm>
          <a:prstGeom prst="rect">
            <a:avLst/>
          </a:prstGeom>
          <a:solidFill>
            <a:schemeClr val="bg2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Political Official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8" name="Straight Arrow Connector 27"/>
          <p:cNvCxnSpPr>
            <a:stCxn id="21" idx="0"/>
            <a:endCxn id="8" idx="4"/>
          </p:cNvCxnSpPr>
          <p:nvPr/>
        </p:nvCxnSpPr>
        <p:spPr>
          <a:xfrm rot="5400000" flipH="1" flipV="1">
            <a:off x="1619250" y="4552950"/>
            <a:ext cx="1104900" cy="76200"/>
          </a:xfrm>
          <a:prstGeom prst="straightConnector1">
            <a:avLst/>
          </a:prstGeom>
          <a:ln w="38100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3733800" y="4267200"/>
            <a:ext cx="1676400" cy="6858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Protective Policies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3" name="Straight Arrow Connector 22"/>
          <p:cNvCxnSpPr>
            <a:stCxn id="21" idx="3"/>
          </p:cNvCxnSpPr>
          <p:nvPr/>
        </p:nvCxnSpPr>
        <p:spPr>
          <a:xfrm flipV="1">
            <a:off x="3429000" y="4953000"/>
            <a:ext cx="457200" cy="609600"/>
          </a:xfrm>
          <a:prstGeom prst="straightConnector1">
            <a:avLst/>
          </a:prstGeom>
          <a:ln w="38100">
            <a:solidFill>
              <a:srgbClr val="00B050"/>
            </a:solidFill>
            <a:prstDash val="solid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6" idx="0"/>
          </p:cNvCxnSpPr>
          <p:nvPr/>
        </p:nvCxnSpPr>
        <p:spPr>
          <a:xfrm rot="5400000" flipH="1" flipV="1">
            <a:off x="3962400" y="3657600"/>
            <a:ext cx="1219200" cy="1588"/>
          </a:xfrm>
          <a:prstGeom prst="straightConnector1">
            <a:avLst/>
          </a:prstGeom>
          <a:ln w="57150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7" name="Shape 36"/>
          <p:cNvCxnSpPr>
            <a:stCxn id="16" idx="3"/>
            <a:endCxn id="10" idx="3"/>
          </p:cNvCxnSpPr>
          <p:nvPr/>
        </p:nvCxnSpPr>
        <p:spPr>
          <a:xfrm flipV="1">
            <a:off x="5410200" y="2347212"/>
            <a:ext cx="1942307" cy="2262888"/>
          </a:xfrm>
          <a:prstGeom prst="curvedConnector2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6" name="Shape 45"/>
          <p:cNvCxnSpPr>
            <a:stCxn id="16" idx="2"/>
            <a:endCxn id="11" idx="1"/>
          </p:cNvCxnSpPr>
          <p:nvPr/>
        </p:nvCxnSpPr>
        <p:spPr>
          <a:xfrm rot="16200000" flipH="1">
            <a:off x="5067300" y="4457700"/>
            <a:ext cx="609600" cy="1600200"/>
          </a:xfrm>
          <a:prstGeom prst="curvedConnector2">
            <a:avLst/>
          </a:prstGeom>
          <a:ln w="57150">
            <a:solidFill>
              <a:srgbClr val="00B050"/>
            </a:solidFill>
            <a:prstDash val="solid"/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rot="5400000" flipH="1" flipV="1">
            <a:off x="2400300" y="3390900"/>
            <a:ext cx="2286000" cy="1295400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116</TotalTime>
  <Words>67</Words>
  <Application>Microsoft Office PowerPoint</Application>
  <PresentationFormat>On-screen Show (4:3)</PresentationFormat>
  <Paragraphs>31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Civic</vt:lpstr>
      <vt:lpstr>Trinidad and Tobago</vt:lpstr>
      <vt:lpstr>Trinidad Has…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Cory</dc:creator>
  <cp:lastModifiedBy>Cory</cp:lastModifiedBy>
  <cp:revision>11</cp:revision>
  <dcterms:created xsi:type="dcterms:W3CDTF">2010-04-13T02:12:50Z</dcterms:created>
  <dcterms:modified xsi:type="dcterms:W3CDTF">2011-08-26T17:35:30Z</dcterms:modified>
</cp:coreProperties>
</file>